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81" r:id="rId6"/>
    <p:sldId id="282" r:id="rId7"/>
    <p:sldId id="268" r:id="rId8"/>
    <p:sldId id="270" r:id="rId9"/>
    <p:sldId id="271" r:id="rId10"/>
    <p:sldId id="272" r:id="rId11"/>
    <p:sldId id="262" r:id="rId12"/>
    <p:sldId id="280" r:id="rId13"/>
    <p:sldId id="273" r:id="rId14"/>
    <p:sldId id="274" r:id="rId15"/>
    <p:sldId id="275" r:id="rId16"/>
    <p:sldId id="276" r:id="rId17"/>
    <p:sldId id="277" r:id="rId18"/>
    <p:sldId id="278" r:id="rId19"/>
    <p:sldId id="283" r:id="rId20"/>
    <p:sldId id="279" r:id="rId21"/>
    <p:sldId id="28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cora.sara@libero.it" initials="p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12"/>
  </p:normalViewPr>
  <p:slideViewPr>
    <p:cSldViewPr>
      <p:cViewPr varScale="1">
        <p:scale>
          <a:sx n="102" d="100"/>
          <a:sy n="102" d="100"/>
        </p:scale>
        <p:origin x="416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aggiungere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aggiungere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1BACDC0-7DB4-644E-A76E-0464E1085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665" y="3743759"/>
            <a:ext cx="6697745" cy="2056192"/>
          </a:xfrm>
        </p:spPr>
        <p:txBody>
          <a:bodyPr>
            <a:normAutofit/>
          </a:bodyPr>
          <a:lstStyle/>
          <a:p>
            <a:r>
              <a:rPr lang="it-IT" sz="6000" b="1" dirty="0"/>
              <a:t>Milo, </a:t>
            </a:r>
            <a:br>
              <a:rPr lang="it-IT" sz="6000" b="1" dirty="0"/>
            </a:br>
            <a:r>
              <a:rPr lang="it-IT" sz="6000" b="1" dirty="0"/>
              <a:t>the science rover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B86DD47C-18DC-C449-A0EF-6D7D9D543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148" y="2131785"/>
            <a:ext cx="3878789" cy="38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2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F5649DF-D038-1347-B67D-487991B8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118" y="609600"/>
            <a:ext cx="3182107" cy="5362424"/>
          </a:xfrm>
        </p:spPr>
        <p:txBody>
          <a:bodyPr>
            <a:normAutofit/>
          </a:bodyPr>
          <a:lstStyle/>
          <a:p>
            <a:r>
              <a:rPr lang="it-IT" sz="5400" b="1" dirty="0"/>
              <a:t>Venus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22543E03-83ED-364A-8351-9CAF33E8C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2" y="468690"/>
            <a:ext cx="6002262" cy="600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3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="" xmlns:a16="http://schemas.microsoft.com/office/drawing/2014/main" id="{2D3202A3-2699-7340-BD7E-FBCC8D22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587" y="911981"/>
            <a:ext cx="4938485" cy="4621590"/>
          </a:xfrm>
        </p:spPr>
        <p:txBody>
          <a:bodyPr>
            <a:normAutofit/>
          </a:bodyPr>
          <a:lstStyle/>
          <a:p>
            <a:r>
              <a:rPr lang="en-US" sz="5400" b="1" dirty="0"/>
              <a:t>The earth</a:t>
            </a:r>
            <a:endParaRPr lang="it-IT" sz="5400" b="1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="" xmlns:a16="http://schemas.microsoft.com/office/drawing/2014/main" id="{F5EDE4F6-DC62-DA40-88EE-AD17B08BBD7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919890" y="332618"/>
            <a:ext cx="5859991" cy="600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75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0D1F6E-EBD4-6E42-8C2D-47C59C95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400" b="1" dirty="0"/>
              <a:t>The </a:t>
            </a:r>
            <a:r>
              <a:rPr lang="it-IT" sz="4400" b="1" dirty="0" err="1"/>
              <a:t>moon</a:t>
            </a:r>
            <a:r>
              <a:rPr lang="it-IT" sz="4400" b="1" dirty="0"/>
              <a:t/>
            </a:r>
            <a:br>
              <a:rPr lang="it-IT" sz="4400" b="1" dirty="0"/>
            </a:br>
            <a:r>
              <a:rPr lang="it-IT" sz="4400" b="1" dirty="0"/>
              <a:t/>
            </a:r>
            <a:br>
              <a:rPr lang="it-IT" sz="4400" b="1" dirty="0"/>
            </a:br>
            <a:endParaRPr lang="it-IT" sz="4400" b="1" dirty="0"/>
          </a:p>
        </p:txBody>
      </p:sp>
      <p:sp>
        <p:nvSpPr>
          <p:cNvPr id="8" name="Sottotitolo 7">
            <a:extLst>
              <a:ext uri="{FF2B5EF4-FFF2-40B4-BE49-F238E27FC236}">
                <a16:creationId xmlns="" xmlns:a16="http://schemas.microsoft.com/office/drawing/2014/main" id="{51A0E425-DE40-254B-A752-2C5C6F7D7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531532"/>
            <a:ext cx="3680885" cy="1828800"/>
          </a:xfrm>
        </p:spPr>
        <p:txBody>
          <a:bodyPr>
            <a:normAutofit/>
          </a:bodyPr>
          <a:lstStyle/>
          <a:p>
            <a:r>
              <a:rPr lang="it-IT" sz="4000" dirty="0"/>
              <a:t>T</a:t>
            </a:r>
            <a:r>
              <a:rPr lang="it-IT" sz="4000" dirty="0">
                <a:latin typeface="+mj-lt"/>
              </a:rPr>
              <a:t>he Earth’s natural satellite</a:t>
            </a:r>
            <a:endParaRPr lang="it-IT" sz="4000" dirty="0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6830DB09-F6F3-6E4A-8593-AD569169F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381" y="351353"/>
            <a:ext cx="6118259" cy="581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79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128387E-1860-094C-8256-93875D645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380" y="609600"/>
            <a:ext cx="3008691" cy="5150757"/>
          </a:xfrm>
        </p:spPr>
        <p:txBody>
          <a:bodyPr>
            <a:normAutofit/>
          </a:bodyPr>
          <a:lstStyle/>
          <a:p>
            <a:r>
              <a:rPr lang="it-IT" sz="5400" b="1" dirty="0"/>
              <a:t>Mars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E9269365-C82B-E543-9503-4BFA18057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609600"/>
            <a:ext cx="5854095" cy="585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F0D2B88-B8CD-594F-BC01-511D611D8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1071" y="1375832"/>
            <a:ext cx="3114523" cy="4218215"/>
          </a:xfrm>
        </p:spPr>
        <p:txBody>
          <a:bodyPr>
            <a:normAutofit/>
          </a:bodyPr>
          <a:lstStyle/>
          <a:p>
            <a:r>
              <a:rPr lang="it-IT" sz="5400" b="1" dirty="0"/>
              <a:t>Jupiter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2FAE753F-17F6-2B49-B9D1-009E7AE2F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15" y="347738"/>
            <a:ext cx="7473850" cy="613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89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BAD787-049B-6441-A357-F7CD1BA40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484" y="473528"/>
            <a:ext cx="3048604" cy="1456267"/>
          </a:xfrm>
        </p:spPr>
        <p:txBody>
          <a:bodyPr>
            <a:normAutofit/>
          </a:bodyPr>
          <a:lstStyle/>
          <a:p>
            <a:r>
              <a:rPr lang="it-IT" sz="5400" b="1" dirty="0"/>
              <a:t>Saturn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2C12C653-F555-B544-AAC9-95CCC3C90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883" y="1753809"/>
            <a:ext cx="8678332" cy="43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33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9E2AA33-33AA-844D-B324-BF3C805A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310" y="907142"/>
            <a:ext cx="3583214" cy="5170715"/>
          </a:xfrm>
        </p:spPr>
        <p:txBody>
          <a:bodyPr>
            <a:normAutofit/>
          </a:bodyPr>
          <a:lstStyle/>
          <a:p>
            <a:r>
              <a:rPr lang="it-IT" sz="5400" b="1" dirty="0"/>
              <a:t>Uranus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6055E5CB-EBE4-874F-A0E1-F08A414DE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378" y="729265"/>
            <a:ext cx="5688693" cy="55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83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474855E-0969-2541-A43E-B25C0DA89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143" y="609600"/>
            <a:ext cx="3560083" cy="4742543"/>
          </a:xfrm>
        </p:spPr>
        <p:txBody>
          <a:bodyPr>
            <a:normAutofit/>
          </a:bodyPr>
          <a:lstStyle/>
          <a:p>
            <a:r>
              <a:rPr lang="it-IT" sz="5400" b="1" dirty="0"/>
              <a:t>Neptune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FC8A580A-6EA1-BF43-B0F1-0937CB9F0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09600"/>
            <a:ext cx="5558971" cy="555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01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9E23ADD-D5CE-7A4C-B40A-A7EC6816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24" y="609600"/>
            <a:ext cx="2842381" cy="5317067"/>
          </a:xfrm>
        </p:spPr>
        <p:txBody>
          <a:bodyPr>
            <a:normAutofit/>
          </a:bodyPr>
          <a:lstStyle/>
          <a:p>
            <a:r>
              <a:rPr lang="it-IT" sz="5400" b="1" dirty="0"/>
              <a:t>Pluto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5A92F24C-650D-9844-A8B6-9EDF68083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976" y="609600"/>
            <a:ext cx="5533571" cy="553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71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C1143D8-548E-C14D-9FFC-F2DEB086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surface</a:t>
            </a:r>
            <a:r>
              <a:rPr lang="it-IT" sz="4800" dirty="0"/>
              <a:t> of </a:t>
            </a:r>
            <a:r>
              <a:rPr lang="it-IT" sz="4800" dirty="0" err="1"/>
              <a:t>planets</a:t>
            </a:r>
            <a:endParaRPr lang="it-IT" sz="4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87864DB-5A9D-914A-AC9E-FC6D7FA17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1992" y="2065867"/>
            <a:ext cx="4995334" cy="3649134"/>
          </a:xfrm>
        </p:spPr>
        <p:txBody>
          <a:bodyPr>
            <a:normAutofit lnSpcReduction="10000"/>
          </a:bodyPr>
          <a:lstStyle/>
          <a:p>
            <a:r>
              <a:rPr lang="it-IT" sz="4400" dirty="0"/>
              <a:t>c</a:t>
            </a:r>
            <a:r>
              <a:rPr lang="en-US" sz="4400" dirty="0"/>
              <a:t>rater</a:t>
            </a:r>
          </a:p>
          <a:p>
            <a:r>
              <a:rPr lang="it-IT" sz="4400" dirty="0"/>
              <a:t>v</a:t>
            </a:r>
            <a:r>
              <a:rPr lang="en-US" sz="4400" dirty="0"/>
              <a:t>alley</a:t>
            </a:r>
          </a:p>
          <a:p>
            <a:r>
              <a:rPr lang="it-IT" sz="4400" dirty="0"/>
              <a:t>m</a:t>
            </a:r>
            <a:r>
              <a:rPr lang="en-US" sz="4400" dirty="0" err="1"/>
              <a:t>ountain</a:t>
            </a:r>
            <a:endParaRPr lang="en-US" sz="4400" dirty="0"/>
          </a:p>
          <a:p>
            <a:r>
              <a:rPr lang="it-IT" sz="4400" dirty="0"/>
              <a:t>p</a:t>
            </a:r>
            <a:r>
              <a:rPr lang="en-US" sz="4400" dirty="0"/>
              <a:t>lain</a:t>
            </a:r>
            <a:endParaRPr lang="it-IT" sz="4400" dirty="0"/>
          </a:p>
          <a:p>
            <a:r>
              <a:rPr lang="it-IT" sz="4400" dirty="0"/>
              <a:t>r</a:t>
            </a:r>
            <a:r>
              <a:rPr lang="it-IT" sz="4400"/>
              <a:t>ock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39952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A61FCA5-D10B-6E42-BF90-88F98C804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48" y="19134"/>
            <a:ext cx="10131425" cy="1456267"/>
          </a:xfrm>
        </p:spPr>
        <p:txBody>
          <a:bodyPr>
            <a:normAutofit/>
          </a:bodyPr>
          <a:lstStyle/>
          <a:p>
            <a:r>
              <a:rPr lang="it-IT" sz="5800" dirty="0"/>
              <a:t>BUILDing MILO …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70D616E2-6EAA-F847-9D1C-D26DC3CDE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146" y="1321078"/>
            <a:ext cx="4709054" cy="1394799"/>
          </a:xfrm>
        </p:spPr>
        <p:txBody>
          <a:bodyPr/>
          <a:lstStyle/>
          <a:p>
            <a:r>
              <a:rPr lang="it-IT" sz="2800" b="1" i="1" u="sng" dirty="0"/>
              <a:t>SOME </a:t>
            </a:r>
            <a:r>
              <a:rPr lang="it-IT" sz="2800" b="1" i="1" u="sng" dirty="0" err="1"/>
              <a:t>ACTIONS</a:t>
            </a:r>
            <a:endParaRPr lang="it-IT" sz="2800" b="1" i="1" u="sng" dirty="0"/>
          </a:p>
          <a:p>
            <a:endParaRPr lang="it-IT" b="1" i="1" u="sng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1A43A73-CC73-0C4A-8127-AC3022AEF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1" y="2449286"/>
            <a:ext cx="4996923" cy="4278690"/>
          </a:xfrm>
        </p:spPr>
        <p:txBody>
          <a:bodyPr>
            <a:normAutofit/>
          </a:bodyPr>
          <a:lstStyle/>
          <a:p>
            <a:r>
              <a:rPr lang="it-IT" sz="2800" dirty="0" err="1"/>
              <a:t>CONNECT</a:t>
            </a:r>
            <a:r>
              <a:rPr lang="it-IT" sz="2800" dirty="0"/>
              <a:t> MILO TO THE IPAD </a:t>
            </a:r>
            <a:r>
              <a:rPr lang="it-IT" sz="2800" dirty="0" err="1"/>
              <a:t>THROUGH</a:t>
            </a:r>
            <a:r>
              <a:rPr lang="it-IT" sz="2800" dirty="0"/>
              <a:t> A BLUETOOTH </a:t>
            </a:r>
            <a:r>
              <a:rPr lang="it-IT" sz="2800" dirty="0" err="1"/>
              <a:t>CONNECTION</a:t>
            </a:r>
            <a:r>
              <a:rPr lang="it-IT" sz="2800" dirty="0"/>
              <a:t> </a:t>
            </a:r>
          </a:p>
          <a:p>
            <a:r>
              <a:rPr lang="it-IT" sz="2800" dirty="0"/>
              <a:t>DRUG</a:t>
            </a:r>
          </a:p>
          <a:p>
            <a:r>
              <a:rPr lang="it-IT" sz="2800" dirty="0"/>
              <a:t>DROP</a:t>
            </a:r>
          </a:p>
          <a:p>
            <a:r>
              <a:rPr lang="it-IT" sz="2800" dirty="0"/>
              <a:t>PUSH</a:t>
            </a:r>
          </a:p>
          <a:p>
            <a:r>
              <a:rPr lang="it-IT" sz="2800" dirty="0"/>
              <a:t>OPEN</a:t>
            </a:r>
          </a:p>
          <a:p>
            <a:r>
              <a:rPr lang="it-IT" sz="2800" dirty="0" err="1"/>
              <a:t>CONNECT</a:t>
            </a:r>
            <a:endParaRPr lang="it-IT" sz="2800" dirty="0"/>
          </a:p>
          <a:p>
            <a:endParaRPr lang="it-IT" sz="2800" b="1" dirty="0"/>
          </a:p>
        </p:txBody>
      </p:sp>
      <p:sp>
        <p:nvSpPr>
          <p:cNvPr id="8" name="Segnaposto testo 7">
            <a:extLst>
              <a:ext uri="{FF2B5EF4-FFF2-40B4-BE49-F238E27FC236}">
                <a16:creationId xmlns="" xmlns:a16="http://schemas.microsoft.com/office/drawing/2014/main" id="{AFDF0218-5E00-4D4E-AE8F-EE8E6FABB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94933" y="1674212"/>
            <a:ext cx="4722813" cy="576262"/>
          </a:xfrm>
        </p:spPr>
        <p:txBody>
          <a:bodyPr/>
          <a:lstStyle/>
          <a:p>
            <a:r>
              <a:rPr lang="it-IT" b="1" i="1" u="sng" dirty="0"/>
              <a:t>MILO’S </a:t>
            </a:r>
            <a:r>
              <a:rPr lang="it-IT" b="1" i="1" u="sng" dirty="0" err="1"/>
              <a:t>COMPONENTS</a:t>
            </a:r>
            <a:endParaRPr lang="it-IT" b="1" i="1" u="sng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="" xmlns:a16="http://schemas.microsoft.com/office/drawing/2014/main" id="{55A2ECBB-830F-234E-A117-537839D71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31308" y="2585358"/>
            <a:ext cx="3981788" cy="2328332"/>
          </a:xfrm>
        </p:spPr>
        <p:txBody>
          <a:bodyPr>
            <a:normAutofit/>
          </a:bodyPr>
          <a:lstStyle/>
          <a:p>
            <a:r>
              <a:rPr lang="it-IT" sz="2800" dirty="0"/>
              <a:t>BRICKS</a:t>
            </a:r>
          </a:p>
          <a:p>
            <a:r>
              <a:rPr lang="it-IT" sz="2800" dirty="0" err="1"/>
              <a:t>ANTENNAS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791115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="" xmlns:a16="http://schemas.microsoft.com/office/drawing/2014/main" id="{065CD625-07B4-1C4B-82E6-E4ECE4AC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857" y="818243"/>
            <a:ext cx="5079999" cy="965200"/>
          </a:xfrm>
        </p:spPr>
        <p:txBody>
          <a:bodyPr/>
          <a:lstStyle/>
          <a:p>
            <a:r>
              <a:rPr lang="it-IT" sz="4000" dirty="0"/>
              <a:t>WHO CAN MILO MEET?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09D47C1-4BE4-B042-8822-BF5D01943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9848" y="2053772"/>
            <a:ext cx="3638247" cy="2920998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it-IT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astronaut</a:t>
            </a:r>
            <a:endParaRPr lang="it-IT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lien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40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5406056-6507-444B-8B51-E48EADEEC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9079" y="2053772"/>
            <a:ext cx="3489850" cy="2920998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robot</a:t>
            </a:r>
            <a:endParaRPr lang="it-IT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rocket</a:t>
            </a:r>
            <a:endParaRPr lang="it-IT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4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paceship</a:t>
            </a:r>
            <a:endParaRPr lang="it-IT" sz="4000" dirty="0"/>
          </a:p>
        </p:txBody>
      </p:sp>
      <p:sp>
        <p:nvSpPr>
          <p:cNvPr id="10" name="Segnaposto testo 5">
            <a:extLst>
              <a:ext uri="{FF2B5EF4-FFF2-40B4-BE49-F238E27FC236}">
                <a16:creationId xmlns="" xmlns:a16="http://schemas.microsoft.com/office/drawing/2014/main" id="{2D4D8CB1-B26E-F44D-95E4-1947ED39EA3F}"/>
              </a:ext>
            </a:extLst>
          </p:cNvPr>
          <p:cNvSpPr txBox="1">
            <a:spLocks/>
          </p:cNvSpPr>
          <p:nvPr/>
        </p:nvSpPr>
        <p:spPr>
          <a:xfrm>
            <a:off x="6125864" y="665843"/>
            <a:ext cx="5079999" cy="111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/>
              <a:t>WHAT CAN MILO FIND?</a:t>
            </a:r>
          </a:p>
        </p:txBody>
      </p:sp>
    </p:spTree>
    <p:extLst>
      <p:ext uri="{BB962C8B-B14F-4D97-AF65-F5344CB8AC3E}">
        <p14:creationId xmlns:p14="http://schemas.microsoft.com/office/powerpoint/2010/main" val="2284735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36C12DB-8EDC-7542-AB6E-135C71CE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MILO</a:t>
            </a:r>
            <a:r>
              <a:rPr lang="it-IT" sz="4800" dirty="0"/>
              <a:t>’s story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1C8F225A-7830-6B46-8100-0CE57ECD5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8556" y="1784047"/>
            <a:ext cx="8998670" cy="859291"/>
          </a:xfrm>
        </p:spPr>
        <p:txBody>
          <a:bodyPr/>
          <a:lstStyle/>
          <a:p>
            <a:r>
              <a:rPr lang="it-IT" sz="4000" b="1" u="sng" dirty="0"/>
              <a:t>Some </a:t>
            </a:r>
            <a:r>
              <a:rPr lang="it-IT" sz="4000" b="1" u="sng" dirty="0" err="1"/>
              <a:t>actions</a:t>
            </a:r>
            <a:endParaRPr lang="it-IT" sz="4000" b="1" u="sng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85380CB-4F7F-3C42-9D60-D9C677935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2468" y="2870201"/>
            <a:ext cx="2262414" cy="3615870"/>
          </a:xfrm>
        </p:spPr>
        <p:txBody>
          <a:bodyPr>
            <a:noAutofit/>
          </a:bodyPr>
          <a:lstStyle/>
          <a:p>
            <a:r>
              <a:rPr lang="it-IT" sz="3600" dirty="0"/>
              <a:t>l</a:t>
            </a:r>
            <a:r>
              <a:rPr lang="en-US" sz="3600" dirty="0"/>
              <a:t>and</a:t>
            </a:r>
            <a:endParaRPr lang="it-IT" sz="3600" dirty="0"/>
          </a:p>
          <a:p>
            <a:r>
              <a:rPr lang="it-IT" sz="3600" dirty="0"/>
              <a:t>take off</a:t>
            </a:r>
            <a:endParaRPr lang="en-US" sz="3600" dirty="0"/>
          </a:p>
          <a:p>
            <a:r>
              <a:rPr lang="it-IT" sz="3600" dirty="0"/>
              <a:t>m</a:t>
            </a:r>
            <a:r>
              <a:rPr lang="en-US" sz="3600" dirty="0" err="1"/>
              <a:t>eet</a:t>
            </a:r>
            <a:endParaRPr lang="en-US" sz="3600" dirty="0"/>
          </a:p>
          <a:p>
            <a:r>
              <a:rPr lang="it-IT" sz="3600" dirty="0"/>
              <a:t>find</a:t>
            </a:r>
            <a:endParaRPr lang="en-US" sz="3600" dirty="0"/>
          </a:p>
          <a:p>
            <a:r>
              <a:rPr lang="it-IT" sz="3600" dirty="0"/>
              <a:t>l</a:t>
            </a:r>
            <a:r>
              <a:rPr lang="en-US" sz="3600" dirty="0"/>
              <a:t>if</a:t>
            </a:r>
            <a:r>
              <a:rPr lang="it-IT" sz="3600" dirty="0"/>
              <a:t>t</a:t>
            </a:r>
            <a:endParaRPr lang="en-US" sz="3600" dirty="0"/>
          </a:p>
          <a:p>
            <a:endParaRPr lang="en-US" sz="3600" dirty="0"/>
          </a:p>
          <a:p>
            <a:endParaRPr lang="it-IT" sz="3600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="" xmlns:a16="http://schemas.microsoft.com/office/drawing/2014/main" id="{4E9EA54F-37E9-DD46-91FE-D5C5FD84D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1654" y="2870201"/>
            <a:ext cx="3032276" cy="2920998"/>
          </a:xfrm>
        </p:spPr>
        <p:txBody>
          <a:bodyPr>
            <a:noAutofit/>
          </a:bodyPr>
          <a:lstStyle/>
          <a:p>
            <a:r>
              <a:rPr lang="it-IT" sz="3600" dirty="0" err="1"/>
              <a:t>travel</a:t>
            </a:r>
            <a:endParaRPr lang="it-IT" sz="3600" dirty="0"/>
          </a:p>
          <a:p>
            <a:r>
              <a:rPr lang="it-IT" sz="3600" dirty="0"/>
              <a:t>drive</a:t>
            </a:r>
          </a:p>
          <a:p>
            <a:r>
              <a:rPr lang="it-IT" sz="3600" dirty="0" err="1"/>
              <a:t>move</a:t>
            </a:r>
            <a:endParaRPr lang="en-US" sz="3600" dirty="0"/>
          </a:p>
          <a:p>
            <a:endParaRPr lang="en-US" sz="3600" dirty="0"/>
          </a:p>
          <a:p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76847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CE1FE24-441C-5A41-B13A-3D2DEAE7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24" y="201385"/>
            <a:ext cx="10131425" cy="1456267"/>
          </a:xfrm>
        </p:spPr>
        <p:txBody>
          <a:bodyPr>
            <a:normAutofit/>
          </a:bodyPr>
          <a:lstStyle/>
          <a:p>
            <a:r>
              <a:rPr lang="it-IT" sz="4400" dirty="0"/>
              <a:t>WHAT CAN MILO DO?</a:t>
            </a:r>
            <a:r>
              <a:rPr lang="en-US" sz="4400" dirty="0"/>
              <a:t> IT</a:t>
            </a:r>
            <a:r>
              <a:rPr lang="it-IT" sz="4400" dirty="0"/>
              <a:t> CAN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39F948B-5934-B347-B50A-E056A6EB5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79" y="2293863"/>
            <a:ext cx="4995334" cy="4344004"/>
          </a:xfrm>
        </p:spPr>
        <p:txBody>
          <a:bodyPr>
            <a:noAutofit/>
          </a:bodyPr>
          <a:lstStyle/>
          <a:p>
            <a:r>
              <a:rPr lang="it-IT" sz="4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</a:t>
            </a:r>
            <a:r>
              <a:rPr lang="it-IT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right</a:t>
            </a:r>
          </a:p>
          <a:p>
            <a:r>
              <a:rPr lang="it-IT" sz="4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</a:t>
            </a:r>
            <a:r>
              <a:rPr lang="it-IT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endParaRPr lang="it-IT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4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it-IT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endParaRPr lang="it-IT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4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it-IT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endParaRPr lang="it-IT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 on/off the </a:t>
            </a:r>
            <a:r>
              <a:rPr lang="it-IT" sz="4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lights</a:t>
            </a:r>
            <a:endParaRPr lang="it-IT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="" xmlns:a16="http://schemas.microsoft.com/office/drawing/2014/main" id="{1FB669D4-CEFD-FD42-83D5-F435CDF33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4" y="1794631"/>
            <a:ext cx="4995332" cy="4910969"/>
          </a:xfrm>
        </p:spPr>
        <p:txBody>
          <a:bodyPr>
            <a:normAutofit fontScale="92500" lnSpcReduction="10000"/>
          </a:bodyPr>
          <a:lstStyle/>
          <a:p>
            <a:r>
              <a:rPr lang="it-IT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</a:p>
          <a:p>
            <a:r>
              <a:rPr lang="it-IT" sz="4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Reload</a:t>
            </a:r>
            <a:endParaRPr lang="it-IT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4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Speak</a:t>
            </a:r>
            <a:endParaRPr lang="it-IT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4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it-IT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endParaRPr lang="it-IT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4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it-IT" sz="4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frequency</a:t>
            </a:r>
            <a:endParaRPr lang="it-IT" sz="4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4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Stop</a:t>
            </a:r>
          </a:p>
          <a:p>
            <a:r>
              <a:rPr lang="it-IT" sz="4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Take </a:t>
            </a:r>
            <a:r>
              <a:rPr lang="it-IT" sz="4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picture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40557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13065E4-7E50-EC44-B787-F16691268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76" y="-138189"/>
            <a:ext cx="10632531" cy="1755927"/>
          </a:xfrm>
        </p:spPr>
        <p:txBody>
          <a:bodyPr>
            <a:normAutofit/>
          </a:bodyPr>
          <a:lstStyle/>
          <a:p>
            <a:r>
              <a:rPr lang="en-US" sz="6000" dirty="0"/>
              <a:t>MILO’S HABITAT: </a:t>
            </a:r>
            <a:r>
              <a:rPr lang="it-IT" sz="6000" dirty="0"/>
              <a:t>The UNIVERSE</a:t>
            </a:r>
            <a:r>
              <a:rPr lang="en-US" sz="6000" dirty="0"/>
              <a:t> </a:t>
            </a:r>
            <a:endParaRPr lang="it-IT" sz="6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0A3E8D4-28DE-6943-99B3-DBD4BA4D5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1143" y="1375832"/>
            <a:ext cx="2928500" cy="563940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planet</a:t>
            </a:r>
          </a:p>
          <a:p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satellite</a:t>
            </a:r>
            <a:endParaRPr lang="it-IT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</a:p>
          <a:p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4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clipse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steroid</a:t>
            </a:r>
            <a:endParaRPr lang="it-IT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4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comet</a:t>
            </a:r>
            <a:endParaRPr lang="it-IT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40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BBDB4475-96CE-D44A-BA43-9DCAEE705CBA}"/>
              </a:ext>
            </a:extLst>
          </p:cNvPr>
          <p:cNvSpPr txBox="1">
            <a:spLocks/>
          </p:cNvSpPr>
          <p:nvPr/>
        </p:nvSpPr>
        <p:spPr>
          <a:xfrm>
            <a:off x="559404" y="816429"/>
            <a:ext cx="3961191" cy="4445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Universe</a:t>
            </a:r>
          </a:p>
          <a:p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galaxy </a:t>
            </a:r>
          </a:p>
          <a:p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pace</a:t>
            </a:r>
            <a:endParaRPr lang="it-IT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egnaposto contenuto 2">
            <a:extLst>
              <a:ext uri="{FF2B5EF4-FFF2-40B4-BE49-F238E27FC236}">
                <a16:creationId xmlns="" xmlns:a16="http://schemas.microsoft.com/office/drawing/2014/main" id="{2C913CBA-CBA4-E340-853A-7720DA209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8691" y="1262440"/>
            <a:ext cx="4014864" cy="2933094"/>
          </a:xfrm>
        </p:spPr>
        <p:txBody>
          <a:bodyPr>
            <a:normAutofit/>
          </a:bodyPr>
          <a:lstStyle/>
          <a:p>
            <a:r>
              <a:rPr lang="it-IT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Milky</a:t>
            </a:r>
            <a:r>
              <a:rPr lang="it-IT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Way</a:t>
            </a:r>
          </a:p>
          <a:p>
            <a:r>
              <a:rPr lang="it-IT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it-IT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Asteroid</a:t>
            </a:r>
            <a:r>
              <a:rPr lang="it-IT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Belt</a:t>
            </a:r>
            <a:endParaRPr lang="it-IT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79472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5">
            <a:extLst>
              <a:ext uri="{FF2B5EF4-FFF2-40B4-BE49-F238E27FC236}">
                <a16:creationId xmlns="" xmlns:a16="http://schemas.microsoft.com/office/drawing/2014/main" id="{4A56765E-6E5D-3744-BB11-360592D2E7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9968" y="-151191"/>
            <a:ext cx="10131425" cy="16576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Solar System</a:t>
            </a:r>
            <a:endParaRPr lang="it-IT" sz="4800" dirty="0"/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0182D358-B5CC-734B-87E6-F0ADF4E06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47" y="1139377"/>
            <a:ext cx="10301122" cy="536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6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F25856EF-935D-A946-A647-7F2435DCF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19" y="1231900"/>
            <a:ext cx="9183914" cy="5165952"/>
          </a:xfrm>
          <a:prstGeom prst="rect">
            <a:avLst/>
          </a:prstGeom>
        </p:spPr>
      </p:pic>
      <p:sp>
        <p:nvSpPr>
          <p:cNvPr id="9" name="Titolo 5">
            <a:extLst>
              <a:ext uri="{FF2B5EF4-FFF2-40B4-BE49-F238E27FC236}">
                <a16:creationId xmlns="" xmlns:a16="http://schemas.microsoft.com/office/drawing/2014/main" id="{4A56765E-6E5D-3744-BB11-360592D2E7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9968" y="-151191"/>
            <a:ext cx="10131425" cy="16576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Solar System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453856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6FB58E4A-8E40-BB49-9D37-A9AE2ECE0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1560449"/>
            <a:ext cx="3415843" cy="4472051"/>
          </a:xfrm>
        </p:spPr>
        <p:txBody>
          <a:bodyPr>
            <a:noAutofit/>
          </a:bodyPr>
          <a:lstStyle/>
          <a:p>
            <a:endParaRPr lang="it-IT" sz="4000" dirty="0"/>
          </a:p>
          <a:p>
            <a:r>
              <a:rPr lang="it-IT" sz="4000" dirty="0"/>
              <a:t>Jupiter</a:t>
            </a:r>
          </a:p>
          <a:p>
            <a:r>
              <a:rPr lang="it-IT" sz="4000" dirty="0"/>
              <a:t>Saturn</a:t>
            </a:r>
          </a:p>
          <a:p>
            <a:r>
              <a:rPr lang="it-IT" sz="4000" dirty="0"/>
              <a:t>Uranus</a:t>
            </a:r>
          </a:p>
          <a:p>
            <a:r>
              <a:rPr lang="it-IT" sz="4000" dirty="0"/>
              <a:t>Neptune</a:t>
            </a:r>
          </a:p>
          <a:p>
            <a:r>
              <a:rPr lang="it-IT" sz="4000" dirty="0"/>
              <a:t>Pluto </a:t>
            </a:r>
          </a:p>
          <a:p>
            <a:endParaRPr lang="it-IT" sz="4000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1C161B23-03A0-AF4C-9358-904E4F427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1516" y="1560449"/>
            <a:ext cx="4696579" cy="5512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it-IT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Sun</a:t>
            </a:r>
          </a:p>
          <a:p>
            <a:r>
              <a:rPr lang="it-IT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</a:p>
          <a:p>
            <a:r>
              <a:rPr lang="it-IT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Venus </a:t>
            </a:r>
          </a:p>
          <a:p>
            <a:r>
              <a:rPr lang="it-IT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Earth</a:t>
            </a:r>
          </a:p>
          <a:p>
            <a:r>
              <a:rPr lang="it-IT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Moon</a:t>
            </a:r>
          </a:p>
          <a:p>
            <a:r>
              <a:rPr lang="it-IT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Mars</a:t>
            </a:r>
            <a:endParaRPr lang="it-IT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olo 5">
            <a:extLst>
              <a:ext uri="{FF2B5EF4-FFF2-40B4-BE49-F238E27FC236}">
                <a16:creationId xmlns="" xmlns:a16="http://schemas.microsoft.com/office/drawing/2014/main" id="{9D7DFBC6-BCB1-F645-A9DB-7A71B05749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Solar System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34400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="" xmlns:a16="http://schemas.microsoft.com/office/drawing/2014/main" id="{35521FAB-10E7-E746-A7B5-C0A89E61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539" y="1978105"/>
            <a:ext cx="2973010" cy="2043562"/>
          </a:xfrm>
        </p:spPr>
        <p:txBody>
          <a:bodyPr>
            <a:normAutofit/>
          </a:bodyPr>
          <a:lstStyle/>
          <a:p>
            <a:r>
              <a:rPr lang="en-US" sz="5400" b="1" dirty="0"/>
              <a:t>The sun</a:t>
            </a:r>
            <a:endParaRPr lang="it-IT" sz="5400" b="1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="" xmlns:a16="http://schemas.microsoft.com/office/drawing/2014/main" id="{BD1B0E95-B25A-D241-8189-3F8E6E04002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754866" y="799537"/>
            <a:ext cx="5018087" cy="501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5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9F31E45-9409-6248-AEFC-5FE7B80D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690" y="1390952"/>
            <a:ext cx="3235478" cy="4142619"/>
          </a:xfrm>
        </p:spPr>
        <p:txBody>
          <a:bodyPr>
            <a:normAutofit/>
          </a:bodyPr>
          <a:lstStyle/>
          <a:p>
            <a:r>
              <a:rPr lang="it-IT" sz="5400" b="1" dirty="0"/>
              <a:t>Mercury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06DA3AFA-4810-2E43-B444-A04BB648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0" y="328990"/>
            <a:ext cx="6308271" cy="630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88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Macintosh PowerPoint</Application>
  <PresentationFormat>Widescreen</PresentationFormat>
  <Paragraphs>88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Celestiale</vt:lpstr>
      <vt:lpstr>Milo,  the science rover</vt:lpstr>
      <vt:lpstr>BUILDing MILO …</vt:lpstr>
      <vt:lpstr>WHAT CAN MILO DO? IT CAN …</vt:lpstr>
      <vt:lpstr>MILO’S HABITAT: The UNIVERSE </vt:lpstr>
      <vt:lpstr>The Solar System</vt:lpstr>
      <vt:lpstr>The Solar System</vt:lpstr>
      <vt:lpstr>The Solar System</vt:lpstr>
      <vt:lpstr>The sun</vt:lpstr>
      <vt:lpstr>Mercury</vt:lpstr>
      <vt:lpstr>Venus</vt:lpstr>
      <vt:lpstr>The earth</vt:lpstr>
      <vt:lpstr>The moon  </vt:lpstr>
      <vt:lpstr>Mars</vt:lpstr>
      <vt:lpstr>Jupiter</vt:lpstr>
      <vt:lpstr>Saturn</vt:lpstr>
      <vt:lpstr>Uranus</vt:lpstr>
      <vt:lpstr>Neptune</vt:lpstr>
      <vt:lpstr>Pluto</vt:lpstr>
      <vt:lpstr>The surface of planets</vt:lpstr>
      <vt:lpstr>Presentazione di PowerPoint</vt:lpstr>
      <vt:lpstr>MILO’s story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Milo, the science rover</dc:title>
  <cp:lastModifiedBy>Michela Marcellino</cp:lastModifiedBy>
  <cp:revision>16</cp:revision>
  <dcterms:modified xsi:type="dcterms:W3CDTF">2017-11-11T08:22:21Z</dcterms:modified>
</cp:coreProperties>
</file>